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58" r:id="rId4"/>
    <p:sldId id="256" r:id="rId5"/>
    <p:sldId id="257" r:id="rId6"/>
    <p:sldId id="264" r:id="rId7"/>
    <p:sldId id="265" r:id="rId8"/>
    <p:sldId id="266" r:id="rId9"/>
    <p:sldId id="261" r:id="rId10"/>
    <p:sldId id="26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3626" autoAdjust="0"/>
  </p:normalViewPr>
  <p:slideViewPr>
    <p:cSldViewPr snapToGrid="0">
      <p:cViewPr varScale="1">
        <p:scale>
          <a:sx n="72" d="100"/>
          <a:sy n="72" d="100"/>
        </p:scale>
        <p:origin x="8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29B30-F46C-4F7B-AC13-BFB340051A58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D4E11-0E70-4B52-9468-4F1B0DAF05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2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86540-60F1-C403-0520-E1CE22EDE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5EB7C75-A07E-877E-8033-CE10EF6F2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24CC02A-E6CD-BA9F-E4E9-8E9AA8097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https://pixabay.com/videos/room-bedroom-bed-rain-wind-storm-172144/</a:t>
            </a:r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我決定改善自己的生活習慣，特別是早起，因為我覺得自己每天都太晚睡，隔天早上就直接睡過頭，錯過了很多能夠用來進步的時間。於是我下定決定要培養早睡早起的習慣，讓自己變得更加有活力。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0EBF0A-3673-76C5-8E28-589F58ACB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D4E11-0E70-4B52-9468-4F1B0DAF05A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393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3A169-61B5-5A31-4B43-76E9DAFA1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3617460-8824-7415-E906-9184A67E6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5825153-1DFB-C0DF-6D1A-BB51DCAB5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https://pixabay.com/videos/woman-smile-communication-gesture-174008/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最後我成功達成我一開始，我開始漸漸變得早睡早起，每天早上也會去運動跟朋友一起互動。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19E79E-2D0C-ABEB-4E6A-121219D74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D4E11-0E70-4B52-9468-4F1B0DAF05A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75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8018-00B9-5746-DE30-7B5B9EFEF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EEFBB16-EB5C-1FD8-F1F2-00886CE2E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C296456-852B-4B8C-4F18-B6E98A880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https://pixabay.com/videos/man-computer-work-pc-home-mac-42305/</a:t>
            </a:r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然而每天晚上我都會忍不住打開電腦開始玩起遊戲，玩著玩著就不小心玩到半夜了。早上鬧鐘響起時，我總是特別疲憊，想繼續賴床。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3F4382-2F1C-5C4F-0822-45E5A8400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D4E11-0E70-4B52-9468-4F1B0DAF05A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859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5D2C-767D-B992-7BF5-605FCC79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08FC326-616E-62F5-D49F-529261EC0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8452494-E4BC-BE14-537A-08225A921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https://pixabay.com/videos/alarm-clock-time-sleep-deadline-63836/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為了改變這種狀況，我嘗試了設置鬧鐘提醒我不該再玩下去了，我也確實停下了玩遊戲的腳步去睡覺。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0E4CE7-E41E-CC5E-7DF2-A1DBE6608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D4E11-0E70-4B52-9468-4F1B0DAF05A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892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https://www.videvo.net/video/sleeping-woman-wake-up-check-time-on-phone/2486505/#rs=video-box</a:t>
            </a:r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儘管這樣，我還是失敗了。早上鬧鐘響起時，我還是感到很睏，所以我偶爾會起來關掉鬧鐘，然而我還是會躺回去回到床上繼續躺下。我開始覺得自己是不是根本沒有辦法改變掉這個壞習慣。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D4E11-0E70-4B52-9468-4F1B0DAF05A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13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https://pixabay.com/videos/young-woman-smartphone-message-64289/</a:t>
            </a:r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某天，我意外收到一個老朋友的訊息，問我是否願意加入他們的團隊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D4E11-0E70-4B52-9468-4F1B0DAF05A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09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1B3D4-EB8F-2B57-803A-AD8A7887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ADA11DB-7861-B9FC-99D7-DD1CD8BC5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387DAB8-C54E-BBE9-D808-4CAE4E1EE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https://pixabay.com/videos/ball-basketball-green-screen-sports-218303/</a:t>
            </a:r>
          </a:p>
          <a:p>
            <a:endParaRPr lang="en-US" altLang="zh-TW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一起去打籃球。這讓我感到既興奮又訝異，因為我找到了一個可以早起的動力和支持。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EA1951-EE0B-6E8F-E53B-F92617698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D4E11-0E70-4B52-9468-4F1B0DAF05A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629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CC80F-991F-DCD2-6728-0804C0DD0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E7CBE2F-49C7-7101-97CC-A8E406D5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4C8E35-A909-21BE-88C2-BB6EF64CC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https://pixabay.com/videos/woman-wake-up-morning-bed-smile-151297/</a:t>
            </a:r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我決定試試看，於是第二天早晨我早早就起床，穿上了運動服，和朋友們一起去打籃球。雖然一開始很累，但有趣多了。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D6874E-49C6-7A7E-0B0C-2D999A8E09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D4E11-0E70-4B52-9468-4F1B0DAF05A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29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39D8E-2378-EFF6-9F79-211A96A0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7EFCE42-C912-DB1F-6869-E378D6158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DA1AA17-2403-A9AA-4DE7-8E74C7848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https://pixabay.com/videos/basketball-sport-man-active-43594/</a:t>
            </a:r>
          </a:p>
          <a:p>
            <a:endParaRPr lang="en-US" altLang="zh-TW" dirty="0"/>
          </a:p>
          <a:p>
            <a:r>
              <a:rPr lang="zh-TW" altLang="zh-TW" sz="18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我不僅享受了運動的樂趣，我在運動後，跟朋友一起去吃早餐聊聊生活的點滴。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6F3623-7A31-EB19-3A4C-75AB002DB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D4E11-0E70-4B52-9468-4F1B0DAF05A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6244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2EF3-6CBD-A817-3D01-799C5F58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3062CB7-30FC-1813-C0E4-9DA42839B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10F0B5F-E2C1-F54A-68DF-A0DD6A1B0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https://stock.adobe.com/tw/video/happy-man-with-alarm-clock-on-blue-background-early-morning-correct-day-routine/826528522?prev_url=detail</a:t>
            </a:r>
          </a:p>
          <a:p>
            <a:endParaRPr lang="en-US" altLang="zh-TW" b="1" dirty="0"/>
          </a:p>
          <a:p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漸漸地，早起運動變成了我的日常習慣，每天都期待著與朋友的見面，我甚至不需要鬧鐘就可以準時起床。我期待著每一天與朋友們的互動。</a:t>
            </a:r>
          </a:p>
          <a:p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這個習慣不僅讓我變得更加有活力，也讓我感受到朋友間的支持與鼓勵是推動自己進步的強大力量。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6389DC-3F8F-4D02-1B7A-7E26938D3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D4E11-0E70-4B52-9468-4F1B0DAF05A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924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EE479-AAD9-CF66-0A98-11D3D0533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FEF466-77E2-BCC3-246F-3956D8CC9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E29CA1-0FC5-AD5A-A119-83D301326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833432-2D61-4DAF-B56C-E6A59FA25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BB5D6E-E3AD-91A7-5D81-889C7BA1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981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59A3C4-65B6-3E3E-1191-E88C4F55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11840A-0DB5-145F-3055-44C0C5757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916B77-8276-6B43-8126-8E4B5BD3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FEDD0B-4B56-D4F8-65B7-B95A9423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E4AAE3-3D28-A2EF-8E01-4EFE387C3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76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496D49C-EB30-E1C1-123C-59E9DB013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105F193-20BE-DE5B-2C8F-5B1B502D7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7E2544-90BF-99B9-8CD0-547D16C0A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1D9DC7-6A18-BD9C-9EAF-9BBD6B4E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5925AA-9E7B-917B-D472-B4D2750A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82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B38D2-F964-D78F-00F3-4D364D0B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AEB287-0B17-2133-43BC-4CC73AAF1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66AA06-1786-8AF5-42B6-4ED47D1F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D16305-141B-518B-271B-EB0D0322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85C2C8-7ABE-8175-F784-B9FD34CC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26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2A778-302D-66E4-0676-C799B378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D4FD20-630D-862A-5358-7425E64A4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691720-64D8-1A85-433A-58760907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23C742-CF6A-59B8-0DD8-1FC504BA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1CF27B-DD62-9DD2-02C2-06A03DDF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80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F95AB-58F9-771B-A860-E466F584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2B90D-6DA9-18F5-9636-FE41B04A6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128711-64D5-D19C-B036-67649DC4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F74A23-94D4-BDB2-7C61-764462ED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09A58E-6057-F5E1-A113-E9BC3306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192254-C16A-EAC8-903B-F549B7A4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19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9352C-7490-2C50-204F-A33A6C6D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62FEF5-E78D-4F99-7C20-5E20EDC12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46E994-2C4C-702F-534C-36DABD7B8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25DC77F-8ACF-F75C-FB5C-0D78F8562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84AB152-6695-4425-7F7D-D7AC857E8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ADB71A-8211-0E34-5A6A-D3479383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F1DD0FB-43B1-4D33-6A29-984C5267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6EBC94-8EBD-1CF1-9D89-49FE2A03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415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5AD16-038C-C1F6-6590-A91E79E6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BB44BB6-1B74-26A8-7369-F4DF4537B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F9A96EB-014F-532C-A8B8-F5307B49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AFC196-3856-B602-5DB8-A79FC2D2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89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5F3E8BA-A1EE-D43B-1564-BE35C363E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8840E54-4548-C270-F621-A6AB5FDB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66A203-C6D0-CAF5-B8F2-BBCC478B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67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284FB-C79B-0028-E08A-31DB1EA26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33832A-28B6-7F00-2CD7-3DA4ADC07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24CB0A-1CCB-C53D-211A-198077BFE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6E421F0-81CE-4117-5062-C8938BED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A0995A-FBD8-2D2B-7978-F5DF4139E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2ED11B-70A3-489B-E1E2-22287FEF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05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6D154-1001-9884-9DA7-5B4E2181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C2F60DF-6A63-AC35-30FC-EE285E7FB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94CF57-CA04-E05E-2F39-E88167476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0CF6D9-99DE-B2A3-5698-33B43048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D6855B-77D0-2E79-555A-C20BC0F5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3E18D2-A719-7DDD-1160-66960D3D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11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BB45C4-5DED-3C19-0453-BA0624A6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FE582A-FA63-8E4F-D871-914EB9E41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8B3EAE-8507-4E75-1EB3-02370F0BA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0D83-8753-434C-AE83-66B4444C5B8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0F0B92-CD66-0560-ED64-CDCCD14CE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BD2826-D774-F051-A908-B1B97DAF5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FA63-8315-4003-8BC7-F8329F297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78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8D21-FB0A-034E-94D9-4EF006AB6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2144-846731218_small">
            <a:hlinkClick r:id="" action="ppaction://media"/>
            <a:extLst>
              <a:ext uri="{FF2B5EF4-FFF2-40B4-BE49-F238E27FC236}">
                <a16:creationId xmlns:a16="http://schemas.microsoft.com/office/drawing/2014/main" id="{63493638-8793-8990-205E-FBA25A5E8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E1658F6-334D-A27E-96EB-53D3B0F337EA}"/>
              </a:ext>
            </a:extLst>
          </p:cNvPr>
          <p:cNvSpPr txBox="1"/>
          <p:nvPr/>
        </p:nvSpPr>
        <p:spPr>
          <a:xfrm>
            <a:off x="74645" y="0"/>
            <a:ext cx="422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chemeClr val="bg1"/>
                </a:solidFill>
                <a:ea typeface="標楷體" panose="03000509000000000000" pitchFamily="65" charset="-120"/>
              </a:rPr>
              <a:t>1. </a:t>
            </a:r>
            <a:r>
              <a:rPr lang="zh-TW" altLang="en-US" sz="4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endParaRPr lang="en-US" altLang="zh-TW" sz="48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76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82C8E-E30C-7DEB-B73F-C3EE2651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74008-850361316_small">
            <a:hlinkClick r:id="" action="ppaction://media"/>
            <a:extLst>
              <a:ext uri="{FF2B5EF4-FFF2-40B4-BE49-F238E27FC236}">
                <a16:creationId xmlns:a16="http://schemas.microsoft.com/office/drawing/2014/main" id="{FD8D92D6-F0BA-6955-28F5-526D6EA755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9174C-F327-316C-00D8-529B6A970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2305-431511171_small">
            <a:hlinkClick r:id="" action="ppaction://media"/>
            <a:extLst>
              <a:ext uri="{FF2B5EF4-FFF2-40B4-BE49-F238E27FC236}">
                <a16:creationId xmlns:a16="http://schemas.microsoft.com/office/drawing/2014/main" id="{7EFAAAC8-7060-109D-A1BB-C4AAD0C05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B23FDDD-DBAD-4565-79E0-FAACD22C3860}"/>
              </a:ext>
            </a:extLst>
          </p:cNvPr>
          <p:cNvSpPr txBox="1"/>
          <p:nvPr/>
        </p:nvSpPr>
        <p:spPr>
          <a:xfrm>
            <a:off x="74645" y="0"/>
            <a:ext cx="422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ea typeface="標楷體" panose="03000509000000000000" pitchFamily="65" charset="-120"/>
              </a:rPr>
              <a:t>2. </a:t>
            </a: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  <a:endParaRPr lang="en-US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100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9E713-B160-CDFC-AAD1-9AB91568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larm">
            <a:hlinkClick r:id="" action="ppaction://media"/>
            <a:extLst>
              <a:ext uri="{FF2B5EF4-FFF2-40B4-BE49-F238E27FC236}">
                <a16:creationId xmlns:a16="http://schemas.microsoft.com/office/drawing/2014/main" id="{287CFDAE-2753-91DF-C674-3799F6C3E7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BC84B4D-65F1-5CD1-D11D-A1CDE9B4DAAB}"/>
              </a:ext>
            </a:extLst>
          </p:cNvPr>
          <p:cNvSpPr txBox="1"/>
          <p:nvPr/>
        </p:nvSpPr>
        <p:spPr>
          <a:xfrm>
            <a:off x="74645" y="0"/>
            <a:ext cx="422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>
                <a:solidFill>
                  <a:schemeClr val="bg1"/>
                </a:solidFill>
                <a:ea typeface="標楷體" panose="03000509000000000000" pitchFamily="65" charset="-120"/>
              </a:rPr>
              <a:t>3. </a:t>
            </a:r>
            <a:r>
              <a:rPr lang="zh-TW" altLang="en-US" sz="4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  <a:endParaRPr lang="en-US" altLang="zh-TW" sz="48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0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keup">
            <a:hlinkClick r:id="" action="ppaction://media"/>
            <a:extLst>
              <a:ext uri="{FF2B5EF4-FFF2-40B4-BE49-F238E27FC236}">
                <a16:creationId xmlns:a16="http://schemas.microsoft.com/office/drawing/2014/main" id="{E796ACA5-A00C-C80B-5651-CCC3CE52A4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2E3E2F5-F0DA-B727-8829-0DD58C89506C}"/>
              </a:ext>
            </a:extLst>
          </p:cNvPr>
          <p:cNvSpPr txBox="1"/>
          <p:nvPr/>
        </p:nvSpPr>
        <p:spPr>
          <a:xfrm>
            <a:off x="74645" y="0"/>
            <a:ext cx="422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ea typeface="標楷體" panose="03000509000000000000" pitchFamily="65" charset="-120"/>
              </a:rPr>
              <a:t>4. </a:t>
            </a:r>
            <a:r>
              <a:rPr lang="zh-TW" altLang="en-US" sz="4800" b="1" dirty="0">
                <a:ea typeface="標楷體" panose="03000509000000000000" pitchFamily="65" charset="-120"/>
              </a:rPr>
              <a:t>結果</a:t>
            </a:r>
            <a:endParaRPr lang="en-US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272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4289-509985357_small">
            <a:hlinkClick r:id="" action="ppaction://media"/>
            <a:extLst>
              <a:ext uri="{FF2B5EF4-FFF2-40B4-BE49-F238E27FC236}">
                <a16:creationId xmlns:a16="http://schemas.microsoft.com/office/drawing/2014/main" id="{E7BE24C6-FA9C-A264-875A-A689712D4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DB2D333-AFDD-DA08-9365-8F39A0C9BA07}"/>
              </a:ext>
            </a:extLst>
          </p:cNvPr>
          <p:cNvSpPr txBox="1"/>
          <p:nvPr/>
        </p:nvSpPr>
        <p:spPr>
          <a:xfrm>
            <a:off x="74645" y="0"/>
            <a:ext cx="422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ea typeface="標楷體" panose="03000509000000000000" pitchFamily="65" charset="-120"/>
              </a:rPr>
              <a:t>5. </a:t>
            </a:r>
            <a:r>
              <a:rPr lang="zh-TW" altLang="en-US" sz="4800" b="1" dirty="0">
                <a:ea typeface="標楷體" panose="03000509000000000000" pitchFamily="65" charset="-120"/>
              </a:rPr>
              <a:t>意外</a:t>
            </a:r>
            <a:endParaRPr lang="en-US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66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F5575-D8FD-4E15-9579-732C0CD32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5099-554550780_small">
            <a:hlinkClick r:id="" action="ppaction://media"/>
            <a:extLst>
              <a:ext uri="{FF2B5EF4-FFF2-40B4-BE49-F238E27FC236}">
                <a16:creationId xmlns:a16="http://schemas.microsoft.com/office/drawing/2014/main" id="{BE5DF131-520D-5BEA-4D5C-B697FB2ED1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3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7B95A-CCF7-9E8B-9925-6D55793F9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1297-800360308_small">
            <a:hlinkClick r:id="" action="ppaction://media"/>
            <a:extLst>
              <a:ext uri="{FF2B5EF4-FFF2-40B4-BE49-F238E27FC236}">
                <a16:creationId xmlns:a16="http://schemas.microsoft.com/office/drawing/2014/main" id="{7E3113DD-3BB0-1721-072C-04B9355324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996C03A-2F0B-6415-CF73-E1964FC42965}"/>
              </a:ext>
            </a:extLst>
          </p:cNvPr>
          <p:cNvSpPr txBox="1"/>
          <p:nvPr/>
        </p:nvSpPr>
        <p:spPr>
          <a:xfrm>
            <a:off x="74645" y="0"/>
            <a:ext cx="422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ea typeface="標楷體" panose="03000509000000000000" pitchFamily="65" charset="-120"/>
              </a:rPr>
              <a:t>6. </a:t>
            </a:r>
            <a:r>
              <a:rPr lang="zh-TW" altLang="en-US" sz="4800" b="1" dirty="0">
                <a:ea typeface="標楷體" panose="03000509000000000000" pitchFamily="65" charset="-120"/>
              </a:rPr>
              <a:t>轉彎</a:t>
            </a:r>
            <a:endParaRPr lang="en-US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123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340E5-6DDD-FE28-41BB-6272D5FC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3594-436237553_small">
            <a:hlinkClick r:id="" action="ppaction://media"/>
            <a:extLst>
              <a:ext uri="{FF2B5EF4-FFF2-40B4-BE49-F238E27FC236}">
                <a16:creationId xmlns:a16="http://schemas.microsoft.com/office/drawing/2014/main" id="{E235B6DA-1A77-78CC-60BD-B5E32F030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2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3AB1-092B-3B42-9504-C29075B6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8C71513-433B-EB75-C8E8-3E415931B68A}"/>
              </a:ext>
            </a:extLst>
          </p:cNvPr>
          <p:cNvSpPr txBox="1"/>
          <p:nvPr/>
        </p:nvSpPr>
        <p:spPr>
          <a:xfrm>
            <a:off x="74645" y="0"/>
            <a:ext cx="422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>
                <a:solidFill>
                  <a:schemeClr val="bg1"/>
                </a:solidFill>
                <a:ea typeface="標楷體" panose="03000509000000000000" pitchFamily="65" charset="-120"/>
              </a:rPr>
              <a:t>3. </a:t>
            </a:r>
            <a:r>
              <a:rPr lang="zh-TW" altLang="en-US" sz="4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  <a:endParaRPr lang="en-US" altLang="zh-TW" sz="48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AdobeStock_826528522_Video_HD_Preview">
            <a:hlinkClick r:id="" action="ppaction://media"/>
            <a:extLst>
              <a:ext uri="{FF2B5EF4-FFF2-40B4-BE49-F238E27FC236}">
                <a16:creationId xmlns:a16="http://schemas.microsoft.com/office/drawing/2014/main" id="{8897DC6A-9CEC-A8A2-B085-BD3738AED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FFAC0FC-A9F6-EA7B-D93C-BA3202080E27}"/>
              </a:ext>
            </a:extLst>
          </p:cNvPr>
          <p:cNvSpPr txBox="1"/>
          <p:nvPr/>
        </p:nvSpPr>
        <p:spPr>
          <a:xfrm>
            <a:off x="227045" y="152400"/>
            <a:ext cx="422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ea typeface="標楷體" panose="03000509000000000000" pitchFamily="65" charset="-120"/>
              </a:rPr>
              <a:t>7. </a:t>
            </a:r>
            <a:r>
              <a:rPr lang="zh-TW" altLang="en-US" sz="4800" b="1" dirty="0">
                <a:ea typeface="標楷體" panose="03000509000000000000" pitchFamily="65" charset="-120"/>
              </a:rPr>
              <a:t>結局</a:t>
            </a:r>
            <a:endParaRPr lang="en-US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095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577</Words>
  <Application>Microsoft Office PowerPoint</Application>
  <PresentationFormat>寬螢幕</PresentationFormat>
  <Paragraphs>49</Paragraphs>
  <Slides>10</Slides>
  <Notes>10</Notes>
  <HiddenSlides>0</HiddenSlides>
  <MMClips>10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陳怡茜</dc:creator>
  <cp:lastModifiedBy>陳怡茜</cp:lastModifiedBy>
  <cp:revision>13</cp:revision>
  <dcterms:created xsi:type="dcterms:W3CDTF">2024-10-20T06:30:15Z</dcterms:created>
  <dcterms:modified xsi:type="dcterms:W3CDTF">2024-10-23T07:16:46Z</dcterms:modified>
</cp:coreProperties>
</file>